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2" r:id="rId1"/>
  </p:sld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29"/>
    <p:restoredTop sz="94668"/>
  </p:normalViewPr>
  <p:slideViewPr>
    <p:cSldViewPr snapToGrid="0">
      <p:cViewPr varScale="1">
        <p:scale>
          <a:sx n="93" d="100"/>
          <a:sy n="93" d="100"/>
        </p:scale>
        <p:origin x="240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4FECBC-2E07-FDC2-3EA6-AD29C62674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9CD0FFD-22C9-8100-28A6-6151450E26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70AA36-FA8E-774F-BEFA-D2E0BC83E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E671-1C83-40F7-9D33-FE8AAC7F721F}" type="datetime1">
              <a:rPr lang="en-US" smtClean="0"/>
              <a:t>10/30/25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2BDCDD-CCF4-CA86-DD05-C219A693D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613960-0182-3859-700C-AAEE0259A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0379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4A7075-2851-F08A-A957-0D325E374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50A6C82-D701-C7D0-3E03-E616D92E8B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1B018B-429F-A834-79D1-A26253579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E671-1C83-40F7-9D33-FE8AAC7F721F}" type="datetime1">
              <a:rPr lang="en-US" smtClean="0"/>
              <a:t>10/30/25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734B2E-CAA9-B09B-448E-6DC0622DC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4CD036-AF97-C49E-5BDA-F680A602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96700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4381D5B-96C0-E9F3-FD25-417030B7AF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94F68B5-7AFB-59BB-7964-6AD379C7BB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F5136C6-E388-B57F-2037-B5C7FFEDC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E671-1C83-40F7-9D33-FE8AAC7F721F}" type="datetime1">
              <a:rPr lang="en-US" smtClean="0"/>
              <a:t>10/30/25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3B90C9-7183-3C37-7881-B8938C2B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2AB441B-94D1-BFB0-FE76-4DCF151CA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6456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5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38EAEAF-D16E-446F-97F9-D23FB245CB45}" type="datetime1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67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FE5ABC-D0DB-241F-B8B7-C70791E44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E3DA94-D0A7-BC78-CFA1-B0229DB68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D20C4F-B512-E284-9F24-1BCA4E7A4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E671-1C83-40F7-9D33-FE8AAC7F721F}" type="datetime1">
              <a:rPr lang="en-US" smtClean="0"/>
              <a:t>10/30/25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7667AA1-80CD-998F-5F0B-44E01F32B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124F3C8-0590-C30B-735D-8D879ACC1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1717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599D4C-3DDC-8106-5F7C-EDA956276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4CCD5E5-1AF5-07CC-4A7B-9CE1DA6860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6155B77-D58D-C10B-7198-D39CE3FC3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E671-1C83-40F7-9D33-FE8AAC7F721F}" type="datetime1">
              <a:rPr lang="en-US" smtClean="0"/>
              <a:t>10/30/25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B651F9-051B-10EB-868C-E48159EEC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1214D1-58AD-540A-3B17-A3F20498C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03868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7DF9E9-5E8B-432A-66FF-CA8D7240F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59FD17B-E47B-E24E-A9A6-36451BA17B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B4F3160-B10C-A478-96A9-2515F73737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8E42BF4-8ED8-E85B-9021-DBE3DD538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E671-1C83-40F7-9D33-FE8AAC7F721F}" type="datetime1">
              <a:rPr lang="en-US" smtClean="0"/>
              <a:t>10/30/25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C1A326E-8760-F4CE-FD78-9F024AAB2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BB0415D-5187-E7E5-AD87-32FD0D26C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9669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381EBF-028C-7C70-04FD-CC7ACA1A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3BFC1B3-1ED3-1523-1769-2E216CECC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C70520B-D9C3-CBBB-D454-9EDD94BEB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63E1245-6B96-056A-073F-4EB4091267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5A42612-49B6-7D69-CA75-9C2FB787E3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39A8EE9-1093-CA3C-8C09-D6B666167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E671-1C83-40F7-9D33-FE8AAC7F721F}" type="datetime1">
              <a:rPr lang="en-US" smtClean="0"/>
              <a:t>10/30/25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4D76D96-6769-F5CD-C988-191787178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1ED9DDB-32B5-FC1B-2B8E-C2875D34D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9676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4FC56C-3D3D-4C65-4A9D-EAE84C126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42AB7C3-CE36-79A5-755A-13DC5FF31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E671-1C83-40F7-9D33-FE8AAC7F721F}" type="datetime1">
              <a:rPr lang="en-US" smtClean="0"/>
              <a:t>10/30/25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197B813-1062-3D10-865E-8331F23DD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8F6AA05-4A68-3D0F-E0AF-CC8977B32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10372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790B7D2-0075-FAA6-5D24-6A9EFE1D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E671-1C83-40F7-9D33-FE8AAC7F721F}" type="datetime1">
              <a:rPr lang="en-US" smtClean="0"/>
              <a:t>10/30/25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505CBD1-A75D-7F06-6F02-A33367A58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12868FA-1F40-C1CE-FA78-EE1D0F64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39044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D0D5BC-D498-4B74-A39F-21B00B3F2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46E3D3-10BA-7347-C2B5-A66CCACAA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F7880A-C73C-F103-6A67-3879985D5E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2717A8B-5F9B-1B3C-9E72-24D9EB27A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E671-1C83-40F7-9D33-FE8AAC7F721F}" type="datetime1">
              <a:rPr lang="en-US" smtClean="0"/>
              <a:t>10/30/25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C3DB868-49FA-093B-3F9D-9B5149C3E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AF59728-B548-C56B-5EBB-BA042319F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77872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28A20E-34D9-98FD-6349-0F28A76B3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BFC7518-4DC7-D586-EF42-138E3EB370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9CA7DB7-B27F-DC00-FD3F-B69133C9D4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5795E35-55B3-7966-ED83-C5D22C0D5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9E671-1C83-40F7-9D33-FE8AAC7F721F}" type="datetime1">
              <a:rPr lang="en-US" smtClean="0"/>
              <a:t>10/30/25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B694759-8350-7BDE-B62A-42F5A97C4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1737FF9-5F10-B2C7-210B-4F236DB93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01430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9B69786-8584-7EDC-CD73-7C9DE7DDC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C75DA67-935A-D2FF-03FF-817ADDBC3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E527CA0-86CE-90BA-B737-BF154B7C57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E9E671-1C83-40F7-9D33-FE8AAC7F721F}" type="datetime1">
              <a:rPr lang="en-US" smtClean="0"/>
              <a:t>10/30/25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B356B09-450B-0CA4-6C95-C2C9D80429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AB7E58-D597-2C81-5047-F1EAEB5133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239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  <p:sldLayoutId id="2147483904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Cubos conectados con una línea roja">
            <a:extLst>
              <a:ext uri="{FF2B5EF4-FFF2-40B4-BE49-F238E27FC236}">
                <a16:creationId xmlns:a16="http://schemas.microsoft.com/office/drawing/2014/main" id="{A3186542-F21E-6B4A-BA41-75520E21455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8946" b="8002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A8C229-0417-6772-45BD-7DABDF7424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spc="-100">
                <a:solidFill>
                  <a:srgbClr val="FFFFFF"/>
                </a:solidFill>
              </a:rPr>
              <a:t>Proyecto de creación de base de datos relacional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AB1EB94-A259-68EE-6C8E-0E891A41E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711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63BFB5-B67C-68A5-3910-C07FFE8E9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entidad - relación 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46534B2-25D0-B562-2D45-1938DDC55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3151263" y="-253912"/>
            <a:ext cx="5889474" cy="8334350"/>
          </a:xfrm>
        </p:spPr>
      </p:pic>
    </p:spTree>
    <p:extLst>
      <p:ext uri="{BB962C8B-B14F-4D97-AF65-F5344CB8AC3E}">
        <p14:creationId xmlns:p14="http://schemas.microsoft.com/office/powerpoint/2010/main" val="439179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37180E-32F6-709A-64CC-874C092F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lógico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63BB99A-307A-1640-3134-A32F5914A5F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1220" y="1455161"/>
            <a:ext cx="8189559" cy="474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F6AA8A5-9F76-A8C4-A5C0-C471F0683148}"/>
              </a:ext>
            </a:extLst>
          </p:cNvPr>
          <p:cNvSpPr txBox="1"/>
          <p:nvPr/>
        </p:nvSpPr>
        <p:spPr>
          <a:xfrm>
            <a:off x="9582912" y="5620512"/>
            <a:ext cx="1097280" cy="719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91035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Vídeo 14" descr="Estudiantes graduándose">
            <a:extLst>
              <a:ext uri="{FF2B5EF4-FFF2-40B4-BE49-F238E27FC236}">
                <a16:creationId xmlns:a16="http://schemas.microsoft.com/office/drawing/2014/main" id="{4A29724A-7BED-E17C-2D15-8224328FCB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443444B-64DB-AFE0-E163-DC17F147B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¿Qué alumnos están inscritos en cada clase y a qué promoción pertenecen?</a:t>
            </a:r>
            <a:br>
              <a:rPr lang="en-US" sz="5200">
                <a:solidFill>
                  <a:srgbClr val="FFFFFF"/>
                </a:solidFill>
              </a:rPr>
            </a:br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14BEC33-CC43-E834-580C-5B8C6B9FF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08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3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D9DD325D-6B1B-CF50-3B2B-2275DBD271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2731" y="1542402"/>
            <a:ext cx="5186842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¿Cuántos alumnos tienen asignados cada profesor?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ED2D6CF-C93F-04C0-EE85-F33B4DD2E4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02135" y="4001587"/>
            <a:ext cx="518803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1302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Vídeo 16" descr="Graduados lanzan sus gorros">
            <a:extLst>
              <a:ext uri="{FF2B5EF4-FFF2-40B4-BE49-F238E27FC236}">
                <a16:creationId xmlns:a16="http://schemas.microsoft.com/office/drawing/2014/main" id="{6DBCAF8B-BEB6-60A3-65F1-777CAEA5E1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AF76C-D7DD-12DF-C8DC-A560AF61D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¿Cómo se distribuyen los profesores por campus y vertical?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10B7E00-7336-3FDA-09C7-315CC7D90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15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7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0DC64E1-3332-32D8-D848-E27BBF6E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s-ES" sz="4400">
                <a:solidFill>
                  <a:schemeClr val="tx2"/>
                </a:solidFill>
              </a:rPr>
              <a:t>¿Cuál es el porcentaje de alumnos aptos y no aptos en cada proyecto?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B891804-7BBC-B9A3-8332-18A7912A4C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160126"/>
            <a:ext cx="6105194" cy="682079"/>
          </a:xfrm>
        </p:spPr>
        <p:txBody>
          <a:bodyPr>
            <a:normAutofit/>
          </a:bodyPr>
          <a:lstStyle/>
          <a:p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DA870EF-E942-15D7-274E-A4F8A09880C3}"/>
              </a:ext>
            </a:extLst>
          </p:cNvPr>
          <p:cNvSpPr txBox="1"/>
          <p:nvPr/>
        </p:nvSpPr>
        <p:spPr>
          <a:xfrm flipH="1">
            <a:off x="12198626" y="242888"/>
            <a:ext cx="145774" cy="395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518193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</TotalTime>
  <Words>63</Words>
  <Application>Microsoft Macintosh PowerPoint</Application>
  <PresentationFormat>Panorámica</PresentationFormat>
  <Paragraphs>7</Paragraphs>
  <Slides>7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Tema de Office</vt:lpstr>
      <vt:lpstr>Proyecto de creación de base de datos relacional</vt:lpstr>
      <vt:lpstr>Modelo entidad - relación </vt:lpstr>
      <vt:lpstr>Modelo lógico</vt:lpstr>
      <vt:lpstr>¿Qué alumnos están inscritos en cada clase y a qué promoción pertenecen? </vt:lpstr>
      <vt:lpstr>¿Cuántos alumnos tienen asignados cada profesor?</vt:lpstr>
      <vt:lpstr>¿Cómo se distribuyen los profesores por campus y vertical?</vt:lpstr>
      <vt:lpstr>¿Cuál es el porcentaje de alumnos aptos y no aptos en cada proyecto?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Lucas Ojea</dc:creator>
  <cp:lastModifiedBy>Lucas Ojea</cp:lastModifiedBy>
  <cp:revision>2</cp:revision>
  <dcterms:created xsi:type="dcterms:W3CDTF">2025-10-30T15:09:24Z</dcterms:created>
  <dcterms:modified xsi:type="dcterms:W3CDTF">2025-10-30T16:15:07Z</dcterms:modified>
</cp:coreProperties>
</file>